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0574000" cy="36576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Work Sans" pitchFamily="2" charset="0"/>
      <p:regular r:id="rId10"/>
      <p:bold r:id="rId11"/>
      <p:italic r:id="rId12"/>
      <p:boldItalic r:id="rId13"/>
    </p:embeddedFont>
    <p:embeddedFont>
      <p:font typeface="Work Sans Medium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64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Stz6Fu0tOuGcD2MubrCNPzNcZ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2856" y="72"/>
      </p:cViewPr>
      <p:guideLst>
        <p:guide orient="horz" pos="11520"/>
        <p:guide pos="6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4924" y="685800"/>
            <a:ext cx="19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0109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97c5d91e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8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e97c5d91e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98053306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8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e98053306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1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98053306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8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1e98053306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29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701344" y="5294755"/>
            <a:ext cx="19171200" cy="145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701325" y="20153778"/>
            <a:ext cx="19171200" cy="5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 hasCustomPrompt="1"/>
          </p:nvPr>
        </p:nvSpPr>
        <p:spPr>
          <a:xfrm>
            <a:off x="701325" y="7865778"/>
            <a:ext cx="19171200" cy="13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400"/>
              <a:buNone/>
              <a:defRPr sz="404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701325" y="22415823"/>
            <a:ext cx="19171200" cy="9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marL="457200" lvl="0" indent="-609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marL="914400" lvl="1" indent="-527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2pPr>
            <a:lvl3pPr marL="1371600" lvl="2" indent="-527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3pPr>
            <a:lvl4pPr marL="1828800" lvl="3" indent="-527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4pPr>
            <a:lvl5pPr marL="2286000" lvl="4" indent="-527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5pPr>
            <a:lvl6pPr marL="2743200" lvl="5" indent="-527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6pPr>
            <a:lvl7pPr marL="3200400" lvl="6" indent="-527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7pPr>
            <a:lvl8pPr marL="3657600" lvl="7" indent="-527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8pPr>
            <a:lvl9pPr marL="4114800" lvl="8" indent="-527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01325" y="15294933"/>
            <a:ext cx="19171200" cy="5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701325" y="3164622"/>
            <a:ext cx="191712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701325" y="8195378"/>
            <a:ext cx="19171200" cy="24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marL="457200" lvl="0" indent="-609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marL="914400" lvl="1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2pPr>
            <a:lvl3pPr marL="1371600" lvl="2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3pPr>
            <a:lvl4pPr marL="1828800" lvl="3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4pPr>
            <a:lvl5pPr marL="2286000" lvl="4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5pPr>
            <a:lvl6pPr marL="2743200" lvl="5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6pPr>
            <a:lvl7pPr marL="3200400" lvl="6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7pPr>
            <a:lvl8pPr marL="3657600" lvl="7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8pPr>
            <a:lvl9pPr marL="4114800" lvl="8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01325" y="3164622"/>
            <a:ext cx="191712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701325" y="8195378"/>
            <a:ext cx="9000000" cy="24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marL="457200" lvl="0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  <a:defRPr sz="4700"/>
            </a:lvl1pPr>
            <a:lvl2pPr marL="914400" lvl="1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marL="1371600" lvl="2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marL="1828800" lvl="3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marL="2286000" lvl="4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marL="2743200" lvl="5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marL="3200400" lvl="6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marL="3657600" lvl="7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marL="4114800" lvl="8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10872900" y="8195378"/>
            <a:ext cx="9000000" cy="24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marL="457200" lvl="0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  <a:defRPr sz="4700"/>
            </a:lvl1pPr>
            <a:lvl2pPr marL="914400" lvl="1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marL="1371600" lvl="2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marL="1828800" lvl="3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marL="2286000" lvl="4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marL="2743200" lvl="5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marL="3200400" lvl="6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marL="3657600" lvl="7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marL="4114800" lvl="8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701325" y="3164622"/>
            <a:ext cx="191712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701325" y="3950933"/>
            <a:ext cx="6318000" cy="5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701325" y="9881600"/>
            <a:ext cx="6318000" cy="22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marL="457200" lvl="0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marL="914400" lvl="1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marL="1371600" lvl="2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marL="1828800" lvl="3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marL="2286000" lvl="4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marL="2743200" lvl="5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marL="3200400" lvl="6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marL="3657600" lvl="7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marL="4114800" lvl="8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103062" y="3201067"/>
            <a:ext cx="14327400" cy="29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10287000" y="-889"/>
            <a:ext cx="10287000" cy="365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06875" tIns="306875" rIns="306875" bIns="306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97375" y="8769245"/>
            <a:ext cx="9102000" cy="10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597375" y="19932977"/>
            <a:ext cx="9102000" cy="87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1113875" y="5148978"/>
            <a:ext cx="8633400" cy="26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457200" lvl="0" indent="-609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marL="914400" lvl="1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2pPr>
            <a:lvl3pPr marL="1371600" lvl="2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3pPr>
            <a:lvl4pPr marL="1828800" lvl="3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4pPr>
            <a:lvl5pPr marL="2286000" lvl="4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5pPr>
            <a:lvl6pPr marL="2743200" lvl="5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6pPr>
            <a:lvl7pPr marL="3200400" lvl="6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7pPr>
            <a:lvl8pPr marL="3657600" lvl="7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8pPr>
            <a:lvl9pPr marL="4114800" lvl="8" indent="-527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701325" y="30084089"/>
            <a:ext cx="13497000" cy="4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701325" y="3164622"/>
            <a:ext cx="191712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 sz="9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701325" y="8195378"/>
            <a:ext cx="19171200" cy="24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t" anchorCtr="0">
            <a:normAutofit/>
          </a:bodyPr>
          <a:lstStyle>
            <a:lvl1pPr marL="457200" marR="0" lvl="0" indent="-609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Char char="●"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Char char="○"/>
              <a:defRPr sz="4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Char char="■"/>
              <a:defRPr sz="4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Char char="●"/>
              <a:defRPr sz="4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Char char="○"/>
              <a:defRPr sz="4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Char char="■"/>
              <a:defRPr sz="4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Char char="●"/>
              <a:defRPr sz="4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Char char="○"/>
              <a:defRPr sz="4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7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Char char="■"/>
              <a:defRPr sz="4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9063030" y="33160653"/>
            <a:ext cx="12348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875" tIns="306875" rIns="306875" bIns="3068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98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1e97c5d91e8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751" y="295675"/>
            <a:ext cx="13466977" cy="45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1e97c5d91e8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1531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1e97c5d91e8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4420850" y="34956750"/>
            <a:ext cx="61531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1e97c5d91e8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15315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e97c5d91e8_0_93"/>
          <p:cNvSpPr/>
          <p:nvPr/>
        </p:nvSpPr>
        <p:spPr>
          <a:xfrm>
            <a:off x="601800" y="5213961"/>
            <a:ext cx="19307400" cy="27538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6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 para apresentação de e-pôster</a:t>
            </a:r>
            <a:endParaRPr sz="6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este modelo para preparar o seu e-pôster.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Concentre as informações mais relevantes do seu trabalho neste espaço.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sua modalidade de apresentação é e-pôster, você terá </a:t>
            </a:r>
            <a:r>
              <a:rPr lang="pt-BR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cinco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minutos para sua apresentação no turno designado.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e-pôsteres ficarão disponíveis durante todo o evento. Se desejado, utilize os tempos livres para estender suas apresentações.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título do e-pôster deve ser idêntico ao do artigo. Abaixo do título deverá estar o nome dos autores e suas respectivas instituições. Quando houver mais de um autor, separá-los por ponto e vírgula;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fontes compatíveis. Indicamos Calibri tamanho 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para o corpo do texto. 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Sans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tamanho 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para títulos.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 sua apresentação em </a:t>
            </a:r>
            <a:r>
              <a:rPr lang="pt-BR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4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layout retrato - utilize o presente </a:t>
            </a:r>
            <a:r>
              <a:rPr lang="pt-BR" sz="4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 arquivo final não deve exceder 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 Bites (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MB);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texto, figuras, tabelas, animações. Não insira sons ou links externos.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indicada: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Ø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 e Objetivos;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Ø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 e Materiais;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Ø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Resultados;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Ø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ão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Ø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Referências;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Salve o arquivo final em formato </a:t>
            </a:r>
            <a:r>
              <a:rPr lang="pt-BR" sz="4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pdf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 arquivo final deverá ter no máximo 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MB.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de inteira responsabilidade dos autores o envio do arquivo do e-pôster na íntegra para o email </a:t>
            </a:r>
            <a:r>
              <a:rPr lang="pt-BR" sz="4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secretaria@geosul2023.com.br</a:t>
            </a:r>
            <a:endParaRPr sz="4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sequência serão apresentados </a:t>
            </a:r>
            <a:r>
              <a:rPr lang="pt-B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sugestões </a:t>
            </a:r>
            <a:r>
              <a:rPr lang="pt-BR"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modelos guias para confecção de seu e-pôster.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98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980533063_0_48"/>
          <p:cNvSpPr/>
          <p:nvPr/>
        </p:nvSpPr>
        <p:spPr>
          <a:xfrm>
            <a:off x="10112288" y="7704083"/>
            <a:ext cx="9843600" cy="175758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3.RESULTADOS</a:t>
            </a:r>
            <a:endParaRPr sz="4000" b="1" i="0" u="sng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(Wok Sans 40)</a:t>
            </a: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Legendas (Work Sans 30)</a:t>
            </a:r>
            <a:endParaRPr sz="3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g1e980533063_0_48"/>
          <p:cNvSpPr/>
          <p:nvPr/>
        </p:nvSpPr>
        <p:spPr>
          <a:xfrm>
            <a:off x="601800" y="14361675"/>
            <a:ext cx="9510600" cy="109182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2.METODOLOGIAS E MATERIAIS</a:t>
            </a:r>
            <a:endParaRPr sz="4000" b="1" i="0" u="sng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(Wok Sans 40)</a:t>
            </a: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Legendas (Work Sans 30)</a:t>
            </a:r>
            <a:endParaRPr sz="3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" name="Google Shape;65;g1e980533063_0_48"/>
          <p:cNvSpPr/>
          <p:nvPr/>
        </p:nvSpPr>
        <p:spPr>
          <a:xfrm>
            <a:off x="601800" y="5213950"/>
            <a:ext cx="19354200" cy="24990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pt-BR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TÍTULO (</a:t>
            </a:r>
            <a:r>
              <a:rPr lang="pt-BR" sz="6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60)</a:t>
            </a:r>
            <a:endParaRPr sz="6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7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Nome do Autor 1, Instituição, Cidade, País, E-mail; Nome do Autor 2, Instituição, Cidade, País; Nome do Autor 2, Instituição, Cidade, País.</a:t>
            </a:r>
            <a:endParaRPr sz="27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" name="Google Shape;66;g1e980533063_0_48"/>
          <p:cNvSpPr/>
          <p:nvPr/>
        </p:nvSpPr>
        <p:spPr>
          <a:xfrm>
            <a:off x="601808" y="7704083"/>
            <a:ext cx="9510600" cy="66576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1.INTRODUÇÃO E OBJETIVOS </a:t>
            </a:r>
            <a:endParaRPr sz="4000" b="1" i="0" u="sng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(Wok Sans 40)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7" name="Google Shape;67;g1e980533063_0_48"/>
          <p:cNvSpPr/>
          <p:nvPr/>
        </p:nvSpPr>
        <p:spPr>
          <a:xfrm>
            <a:off x="10112288" y="25279943"/>
            <a:ext cx="9843600" cy="43686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4.CONCLUSÃO </a:t>
            </a:r>
            <a:endParaRPr sz="4000" b="1" i="0" u="sng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(Wok Sans 40)</a:t>
            </a: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1e980533063_0_48"/>
          <p:cNvSpPr/>
          <p:nvPr/>
        </p:nvSpPr>
        <p:spPr>
          <a:xfrm>
            <a:off x="10112300" y="29648475"/>
            <a:ext cx="9843600" cy="31044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5.REFERÊNCIAS</a:t>
            </a:r>
            <a:r>
              <a:rPr lang="pt-BR"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(Wok Sans 40)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1e980533063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751" y="295675"/>
            <a:ext cx="13466977" cy="45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e980533063_0_48"/>
          <p:cNvSpPr/>
          <p:nvPr/>
        </p:nvSpPr>
        <p:spPr>
          <a:xfrm>
            <a:off x="601700" y="25279950"/>
            <a:ext cx="9510600" cy="74730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g1e980533063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4138" y="25911137"/>
            <a:ext cx="4965724" cy="49657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e980533063_0_48"/>
          <p:cNvSpPr txBox="1"/>
          <p:nvPr/>
        </p:nvSpPr>
        <p:spPr>
          <a:xfrm>
            <a:off x="1901150" y="31177363"/>
            <a:ext cx="69117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t-BR" sz="3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1. Logo GEOSUL 2023</a:t>
            </a:r>
            <a:endParaRPr sz="3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g1e980533063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61531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e980533063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14420850" y="34956750"/>
            <a:ext cx="615315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tângulo 20"/>
          <p:cNvSpPr/>
          <p:nvPr/>
        </p:nvSpPr>
        <p:spPr>
          <a:xfrm>
            <a:off x="601800" y="33241672"/>
            <a:ext cx="19354200" cy="200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95" y="32854649"/>
            <a:ext cx="6039409" cy="2553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989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980533063_0_21"/>
          <p:cNvSpPr/>
          <p:nvPr/>
        </p:nvSpPr>
        <p:spPr>
          <a:xfrm>
            <a:off x="601800" y="5213950"/>
            <a:ext cx="19354200" cy="24990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pt-BR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TÍTULO (</a:t>
            </a:r>
            <a:r>
              <a:rPr lang="pt-BR" sz="6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60)</a:t>
            </a:r>
            <a:endParaRPr sz="6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7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Nome do Autor 1, Instituição, Cidade, País, E-mail; Nome do Autor 2, Instituição, Cidade, País; Nome do Autor 2, Instituição, Cidade, País.</a:t>
            </a:r>
            <a:endParaRPr sz="27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7" name="Google Shape;87;g1e980533063_0_21"/>
          <p:cNvSpPr/>
          <p:nvPr/>
        </p:nvSpPr>
        <p:spPr>
          <a:xfrm>
            <a:off x="601800" y="7704075"/>
            <a:ext cx="19354200" cy="250488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00" tIns="61600" rIns="61600" bIns="61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1.	INTRODUÇÃO E OBJETIVOS (Wok Sans 40)</a:t>
            </a:r>
            <a:endParaRPr sz="3500" b="0" i="0" u="sng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2. METODOLOGIAS E MATERIAIS(Wok Sans 40)</a:t>
            </a:r>
            <a:endParaRPr sz="4000" b="1" i="0" u="sng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RESULTADOS(Wok Sans 40)</a:t>
            </a:r>
            <a:endParaRPr sz="4000" b="1" i="0" u="sng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4. CONCLUSÃO (Wok Sans 40)</a:t>
            </a:r>
            <a:endParaRPr sz="4000" b="1" i="0" u="sng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Medium"/>
              <a:buChar char="●"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Medium"/>
              <a:buChar char="●"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Medium"/>
              <a:buChar char="●"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sng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5. REFERÊNCIAS (Wok Sans 40)</a:t>
            </a:r>
            <a:endParaRPr sz="4000" b="1" i="0" u="sng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Texto Work sans 35 Justificado</a:t>
            </a:r>
            <a:endParaRPr sz="3500" b="0" i="0" u="none" strike="noStrike" cap="none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8" name="Google Shape;88;g1e980533063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751" y="295675"/>
            <a:ext cx="13466977" cy="45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980533063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1531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980533063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4420850" y="34956750"/>
            <a:ext cx="61531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980533063_0_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4388" y="12474212"/>
            <a:ext cx="4965724" cy="496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980533063_0_21"/>
          <p:cNvSpPr txBox="1"/>
          <p:nvPr/>
        </p:nvSpPr>
        <p:spPr>
          <a:xfrm>
            <a:off x="6823050" y="17697513"/>
            <a:ext cx="69117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t-BR" sz="3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1. Logo GEOSUL 2023</a:t>
            </a:r>
            <a:endParaRPr sz="3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1800" y="33241672"/>
            <a:ext cx="19354200" cy="200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95" y="32854649"/>
            <a:ext cx="6039409" cy="2553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511</Words>
  <Application>Microsoft Office PowerPoint</Application>
  <PresentationFormat>Personalizar</PresentationFormat>
  <Paragraphs>93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Work Sans</vt:lpstr>
      <vt:lpstr>Arial</vt:lpstr>
      <vt:lpstr>Calibri</vt:lpstr>
      <vt:lpstr>Work Sans Medium</vt:lpstr>
      <vt:lpstr>Simple Light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Ana Flávia</cp:lastModifiedBy>
  <cp:revision>1</cp:revision>
  <dcterms:modified xsi:type="dcterms:W3CDTF">2023-11-01T12:59:45Z</dcterms:modified>
</cp:coreProperties>
</file>